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4D06AF-F2BE-F7F7-40BD-542E199AF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53D31D6-009C-4F7A-0105-1C3123A4F8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AF9570-67BE-B2C5-A190-A5577492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E26A49-58D5-2CBA-A226-2CC191A76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74392F-C451-D0CE-A8F4-B0A55F65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742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EE2A52-489D-F0DD-E4A2-48E95EF0C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D01A71D-52F8-397C-039B-7220FE083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314C3D-7615-A574-D79D-C5AB3390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7D2262-1C52-15BA-020C-2B8E64AD1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379417-F56F-F948-BED9-FC29764FE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42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5981A73-F4DA-4213-5DAC-BB5C05E5BE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96997B9-4F55-1EC8-74CD-22E1CA9EE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D9BBF8-C45A-208E-E691-DBAF31A2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D7F6C2-0196-3F04-8412-2602D443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8AB593-EC8D-5341-3D2C-34948BE4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2913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D3BB21-FAF2-727C-B536-7426558A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37D7E3-B634-BEF0-5A40-4B02BA18F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87CAE2-D095-73F1-7EAC-153DFB758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3AD239-3827-C6B6-5188-167B0A7AE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2AF161-D23F-BAFB-EEC4-8ED45F882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8866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130DD4-9891-60D9-3433-712B976EB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D494FBF-0D21-22CF-C4A8-B297DD7C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691EDC-8372-0F88-EB13-E4E798F97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5948BA-117E-F307-679B-BE9ADE938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79339D4-62AB-B883-6694-6079BB34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3778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45E973-4CAC-8BEA-65CE-8113BEA85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33B54C-9F40-6962-0578-5436F9C09D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6AD7846-19CD-A516-9386-97128B294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BE185DC-D5F7-C437-B523-0850E640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09E485A-A591-0565-FCDD-F6A98ECA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058CE4A-8982-5502-3B43-F4FD27BB7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0846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D4E206-2E2C-9FF3-5F58-BC13F2D6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528957E-C847-29C1-A180-BA7DC8F07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95B4C58-C064-B1BA-1AC8-511EE0BBC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32600DB-05A7-3B13-853B-04247B267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8D13E7C-1310-3E11-BF17-0D760981DF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0C9AD75-F5DF-80DA-2DE0-70161276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ECBC8EB-ED9B-A8C9-2630-1CC250691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56133DA-EA33-9E4E-F77D-9A36A204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4748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5C94B4-BED8-97B5-2EE4-AC44C8811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A92EEC4-E887-D94F-8AEC-50E2C0418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C23164E-CADD-7731-895C-82028BA50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D429964-6901-4B2E-2A78-BBDFC6C11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5310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7D3A5D9-FD13-CA49-F11F-A10AED38A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5347C97-A8FE-07E6-5782-9D8218082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112A529-3A02-46BF-CF6F-C1678AAC7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3901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B46D1-F366-CD99-6E24-C47477E2A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4D2E7-9AB0-1A96-A18D-DF9EBA49A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C5BB70-F4D5-F2D2-D32D-80D552FC9F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8B72A51-3F6F-B835-394C-E07C05274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404FE0-7245-EC3E-DE90-99F004138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3A5EABA-F53B-F438-AAA5-65813FCDC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84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16BB79-CFDD-99D8-E111-7D9463AF0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654E75B-AF1B-FD26-2089-507826793A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DF9547-2288-DCB2-0572-792C6501F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E8BCC23-31B8-C45C-EC68-46FD17BDB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496065A-DA66-7666-1759-41C0ACDD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1CFA75F-F176-B454-CF86-DAB6BF8B9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2183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FFC9F1A-96F9-830E-0838-925B49D9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A6DC4AF-C429-BF66-A0D3-E2FFD0EE0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3BD53-4A7D-0AF1-567E-AAA50C3948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9F3E5-6D85-446D-AD7C-3A6AC763FF4C}" type="datetimeFigureOut">
              <a:rPr kumimoji="1" lang="ja-JP" altLang="en-US" smtClean="0"/>
              <a:t>2024/1/25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ACD64F-B78C-5591-91EE-B30572AAC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00BBFA-FE73-8FA6-5295-C55074F78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73F5F-8DF3-44A7-881D-38382D8D989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57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雲の上を歩いている人の絵&#10;&#10;低い精度で自動的に生成された説明">
            <a:extLst>
              <a:ext uri="{FF2B5EF4-FFF2-40B4-BE49-F238E27FC236}">
                <a16:creationId xmlns:a16="http://schemas.microsoft.com/office/drawing/2014/main" id="{9D56885A-DAB4-BC83-5C28-4A6C875A3D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" t="9091" r="35217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B9AC21B-AAA3-5058-7DE3-780D1B959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4800"/>
              <a:t>企画書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681FEE-43CC-BADC-A0CA-DB23A0D03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kumimoji="1" lang="en-US" altLang="ja-JP" sz="2000"/>
              <a:t>6</a:t>
            </a:r>
            <a:r>
              <a:rPr kumimoji="1" lang="ja-JP" altLang="en-US" sz="2000"/>
              <a:t>組</a:t>
            </a:r>
            <a:r>
              <a:rPr kumimoji="1" lang="en-US" altLang="ja-JP" sz="2000"/>
              <a:t>17</a:t>
            </a:r>
            <a:r>
              <a:rPr kumimoji="1" lang="ja-JP" altLang="en-US" sz="2000"/>
              <a:t>番河原一樹</a:t>
            </a:r>
          </a:p>
        </p:txBody>
      </p:sp>
    </p:spTree>
    <p:extLst>
      <p:ext uri="{BB962C8B-B14F-4D97-AF65-F5344CB8AC3E}">
        <p14:creationId xmlns:p14="http://schemas.microsoft.com/office/powerpoint/2010/main" val="2883834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6B4540-FB1B-45F6-9A1D-03652A866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89" t="1537" b="7554"/>
          <a:stretch/>
        </p:blipFill>
        <p:spPr>
          <a:xfrm>
            <a:off x="3523485" y="0"/>
            <a:ext cx="8668512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7A65665-D437-20ED-BFF0-A2C50048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906" y="2772194"/>
            <a:ext cx="4023360" cy="3273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4800" dirty="0"/>
              <a:t>アークナイツというゲームの魅力について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D985075-59EB-781F-4FDC-0DF5BE024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830" y="145131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 sz="6000" dirty="0">
                <a:solidFill>
                  <a:schemeClr val="tx1"/>
                </a:solidFill>
              </a:rPr>
              <a:t>企画内容</a:t>
            </a:r>
          </a:p>
        </p:txBody>
      </p:sp>
    </p:spTree>
    <p:extLst>
      <p:ext uri="{BB962C8B-B14F-4D97-AF65-F5344CB8AC3E}">
        <p14:creationId xmlns:p14="http://schemas.microsoft.com/office/powerpoint/2010/main" val="2596410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座る, 写真, 女性, 女の子 が含まれている画像&#10;&#10;自動的に生成された説明">
            <a:extLst>
              <a:ext uri="{FF2B5EF4-FFF2-40B4-BE49-F238E27FC236}">
                <a16:creationId xmlns:a16="http://schemas.microsoft.com/office/drawing/2014/main" id="{8A837629-CF8C-62C6-7A9D-72D85FFF9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F52C14A6-4B1F-94E8-18C1-3822CCCA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何故これをしようと思ったのか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177987-4BE1-3822-1BB3-BB061CC603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今一番ハマっているゲーム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674E739-1DBF-66B5-B24B-186BF04010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してる人が少なく、少しでも魅力を知って欲しい</a:t>
            </a:r>
          </a:p>
        </p:txBody>
      </p:sp>
    </p:spTree>
    <p:extLst>
      <p:ext uri="{BB962C8B-B14F-4D97-AF65-F5344CB8AC3E}">
        <p14:creationId xmlns:p14="http://schemas.microsoft.com/office/powerpoint/2010/main" val="1854954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 descr="テーブル, ケーキ, 装飾, 座る が含まれている画像&#10;&#10;自動的に生成された説明">
            <a:extLst>
              <a:ext uri="{FF2B5EF4-FFF2-40B4-BE49-F238E27FC236}">
                <a16:creationId xmlns:a16="http://schemas.microsoft.com/office/drawing/2014/main" id="{A826D291-7391-69A0-1752-A034187850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725"/>
            <a:ext cx="12192000" cy="685654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0234E1A9-E8D1-A6A2-C7E8-13A9F217E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何を紹介するのか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4C5425D-7438-C8ED-9093-4B002B72A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アークナイツというゲーム内でのコンテンツ</a:t>
            </a:r>
            <a:endParaRPr kumimoji="1" lang="en-US" altLang="ja-JP">
              <a:solidFill>
                <a:srgbClr val="FFFFFF"/>
              </a:solidFill>
            </a:endParaRPr>
          </a:p>
          <a:p>
            <a:r>
              <a:rPr lang="en-US" altLang="ja-JP">
                <a:solidFill>
                  <a:srgbClr val="FFFFFF"/>
                </a:solidFill>
              </a:rPr>
              <a:t>BGM</a:t>
            </a:r>
            <a:r>
              <a:rPr lang="ja-JP" altLang="en-US">
                <a:solidFill>
                  <a:srgbClr val="FFFFFF"/>
                </a:solidFill>
              </a:rPr>
              <a:t>について</a:t>
            </a:r>
            <a:endParaRPr lang="en-US" altLang="ja-JP">
              <a:solidFill>
                <a:srgbClr val="FFFFFF"/>
              </a:solidFill>
            </a:endParaRPr>
          </a:p>
          <a:p>
            <a:r>
              <a:rPr kumimoji="1" lang="ja-JP" altLang="en-US">
                <a:solidFill>
                  <a:srgbClr val="FFFFFF"/>
                </a:solidFill>
              </a:rPr>
              <a:t>ストーリーについて</a:t>
            </a:r>
          </a:p>
        </p:txBody>
      </p:sp>
    </p:spTree>
    <p:extLst>
      <p:ext uri="{BB962C8B-B14F-4D97-AF65-F5344CB8AC3E}">
        <p14:creationId xmlns:p14="http://schemas.microsoft.com/office/powerpoint/2010/main" val="1579719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Words>59</Words>
  <Application>Microsoft Office PowerPoint</Application>
  <PresentationFormat>ワイド画面</PresentationFormat>
  <Paragraphs>11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企画書</vt:lpstr>
      <vt:lpstr>アークナイツというゲームの魅力について</vt:lpstr>
      <vt:lpstr>何故これをしようと思ったのか</vt:lpstr>
      <vt:lpstr>何を紹介するのか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企画書</dc:title>
  <dc:creator>一樹 河原</dc:creator>
  <cp:lastModifiedBy>一樹 河原</cp:lastModifiedBy>
  <cp:revision>1</cp:revision>
  <dcterms:created xsi:type="dcterms:W3CDTF">2024-01-25T03:47:50Z</dcterms:created>
  <dcterms:modified xsi:type="dcterms:W3CDTF">2024-01-25T04:05:55Z</dcterms:modified>
</cp:coreProperties>
</file>

<file path=docProps/thumbnail.jpeg>
</file>